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57" r:id="rId7"/>
    <p:sldId id="258" r:id="rId8"/>
    <p:sldId id="259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D16759-D03E-49C3-98E0-2CFFF7622ED7}" v="2" dt="2023-05-28T08:50:19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mauleshwar Roy" userId="a9ec4b054f545304" providerId="LiveId" clId="{030F7723-F35A-497C-98EE-6CA3E24A2EF8}"/>
    <pc:docChg chg="undo custSel addSld modSld">
      <pc:chgData name="Chandramauleshwar Roy" userId="a9ec4b054f545304" providerId="LiveId" clId="{030F7723-F35A-497C-98EE-6CA3E24A2EF8}" dt="2023-05-20T02:30:27.938" v="28" actId="22"/>
      <pc:docMkLst>
        <pc:docMk/>
      </pc:docMkLst>
      <pc:sldChg chg="addSp new mod">
        <pc:chgData name="Chandramauleshwar Roy" userId="a9ec4b054f545304" providerId="LiveId" clId="{030F7723-F35A-497C-98EE-6CA3E24A2EF8}" dt="2023-05-20T02:25:09.092" v="1" actId="22"/>
        <pc:sldMkLst>
          <pc:docMk/>
          <pc:sldMk cId="2048923848" sldId="262"/>
        </pc:sldMkLst>
        <pc:picChg chg="add">
          <ac:chgData name="Chandramauleshwar Roy" userId="a9ec4b054f545304" providerId="LiveId" clId="{030F7723-F35A-497C-98EE-6CA3E24A2EF8}" dt="2023-05-20T02:25:09.092" v="1" actId="22"/>
          <ac:picMkLst>
            <pc:docMk/>
            <pc:sldMk cId="2048923848" sldId="262"/>
            <ac:picMk id="3" creationId="{3E3908D8-9750-FCF8-951D-D7DB7F315F9C}"/>
          </ac:picMkLst>
        </pc:picChg>
      </pc:sldChg>
      <pc:sldChg chg="addSp delSp new mod">
        <pc:chgData name="Chandramauleshwar Roy" userId="a9ec4b054f545304" providerId="LiveId" clId="{030F7723-F35A-497C-98EE-6CA3E24A2EF8}" dt="2023-05-20T02:26:26.908" v="7" actId="22"/>
        <pc:sldMkLst>
          <pc:docMk/>
          <pc:sldMk cId="303877545" sldId="263"/>
        </pc:sldMkLst>
        <pc:picChg chg="add del">
          <ac:chgData name="Chandramauleshwar Roy" userId="a9ec4b054f545304" providerId="LiveId" clId="{030F7723-F35A-497C-98EE-6CA3E24A2EF8}" dt="2023-05-20T02:26:12.655" v="4" actId="478"/>
          <ac:picMkLst>
            <pc:docMk/>
            <pc:sldMk cId="303877545" sldId="263"/>
            <ac:picMk id="3" creationId="{6BAF3510-4E57-0A9A-01D1-8D871204459A}"/>
          </ac:picMkLst>
        </pc:picChg>
        <pc:picChg chg="add del">
          <ac:chgData name="Chandramauleshwar Roy" userId="a9ec4b054f545304" providerId="LiveId" clId="{030F7723-F35A-497C-98EE-6CA3E24A2EF8}" dt="2023-05-20T02:26:17.159" v="6" actId="22"/>
          <ac:picMkLst>
            <pc:docMk/>
            <pc:sldMk cId="303877545" sldId="263"/>
            <ac:picMk id="5" creationId="{8729ED59-8921-B076-6CAD-DFB8901C5EBA}"/>
          </ac:picMkLst>
        </pc:picChg>
        <pc:picChg chg="add">
          <ac:chgData name="Chandramauleshwar Roy" userId="a9ec4b054f545304" providerId="LiveId" clId="{030F7723-F35A-497C-98EE-6CA3E24A2EF8}" dt="2023-05-20T02:26:26.908" v="7" actId="22"/>
          <ac:picMkLst>
            <pc:docMk/>
            <pc:sldMk cId="303877545" sldId="263"/>
            <ac:picMk id="7" creationId="{BE34D4E6-28D6-C1BF-C05B-02B595556AA1}"/>
          </ac:picMkLst>
        </pc:picChg>
      </pc:sldChg>
      <pc:sldChg chg="addSp delSp new mod">
        <pc:chgData name="Chandramauleshwar Roy" userId="a9ec4b054f545304" providerId="LiveId" clId="{030F7723-F35A-497C-98EE-6CA3E24A2EF8}" dt="2023-05-20T02:28:31.796" v="16" actId="22"/>
        <pc:sldMkLst>
          <pc:docMk/>
          <pc:sldMk cId="3480040524" sldId="264"/>
        </pc:sldMkLst>
        <pc:picChg chg="add del">
          <ac:chgData name="Chandramauleshwar Roy" userId="a9ec4b054f545304" providerId="LiveId" clId="{030F7723-F35A-497C-98EE-6CA3E24A2EF8}" dt="2023-05-20T02:27:46.572" v="10" actId="22"/>
          <ac:picMkLst>
            <pc:docMk/>
            <pc:sldMk cId="3480040524" sldId="264"/>
            <ac:picMk id="3" creationId="{2EC50E92-1CB1-BCD1-EE49-C31C24D989DF}"/>
          </ac:picMkLst>
        </pc:picChg>
        <pc:picChg chg="add del">
          <ac:chgData name="Chandramauleshwar Roy" userId="a9ec4b054f545304" providerId="LiveId" clId="{030F7723-F35A-497C-98EE-6CA3E24A2EF8}" dt="2023-05-20T02:27:51.307" v="12" actId="22"/>
          <ac:picMkLst>
            <pc:docMk/>
            <pc:sldMk cId="3480040524" sldId="264"/>
            <ac:picMk id="5" creationId="{AB2EA3BB-8088-2783-C81F-C4DEEF8904B9}"/>
          </ac:picMkLst>
        </pc:picChg>
        <pc:picChg chg="add del">
          <ac:chgData name="Chandramauleshwar Roy" userId="a9ec4b054f545304" providerId="LiveId" clId="{030F7723-F35A-497C-98EE-6CA3E24A2EF8}" dt="2023-05-20T02:28:16.471" v="14" actId="22"/>
          <ac:picMkLst>
            <pc:docMk/>
            <pc:sldMk cId="3480040524" sldId="264"/>
            <ac:picMk id="7" creationId="{7742C40B-2163-7C52-0B28-DF35F6F79448}"/>
          </ac:picMkLst>
        </pc:picChg>
        <pc:picChg chg="add">
          <ac:chgData name="Chandramauleshwar Roy" userId="a9ec4b054f545304" providerId="LiveId" clId="{030F7723-F35A-497C-98EE-6CA3E24A2EF8}" dt="2023-05-20T02:28:18.645" v="15" actId="22"/>
          <ac:picMkLst>
            <pc:docMk/>
            <pc:sldMk cId="3480040524" sldId="264"/>
            <ac:picMk id="9" creationId="{E4ECE2A6-DC74-F2B0-1D8F-ED60C25DF4D9}"/>
          </ac:picMkLst>
        </pc:picChg>
        <pc:picChg chg="add">
          <ac:chgData name="Chandramauleshwar Roy" userId="a9ec4b054f545304" providerId="LiveId" clId="{030F7723-F35A-497C-98EE-6CA3E24A2EF8}" dt="2023-05-20T02:28:31.796" v="16" actId="22"/>
          <ac:picMkLst>
            <pc:docMk/>
            <pc:sldMk cId="3480040524" sldId="264"/>
            <ac:picMk id="11" creationId="{233EA60A-E9ED-513B-ABBA-94A4D651AC7E}"/>
          </ac:picMkLst>
        </pc:picChg>
      </pc:sldChg>
      <pc:sldChg chg="addSp delSp new mod">
        <pc:chgData name="Chandramauleshwar Roy" userId="a9ec4b054f545304" providerId="LiveId" clId="{030F7723-F35A-497C-98EE-6CA3E24A2EF8}" dt="2023-05-20T02:30:27.938" v="28" actId="22"/>
        <pc:sldMkLst>
          <pc:docMk/>
          <pc:sldMk cId="2343781369" sldId="265"/>
        </pc:sldMkLst>
        <pc:picChg chg="add del">
          <ac:chgData name="Chandramauleshwar Roy" userId="a9ec4b054f545304" providerId="LiveId" clId="{030F7723-F35A-497C-98EE-6CA3E24A2EF8}" dt="2023-05-20T02:29:45.407" v="19" actId="22"/>
          <ac:picMkLst>
            <pc:docMk/>
            <pc:sldMk cId="2343781369" sldId="265"/>
            <ac:picMk id="3" creationId="{EBB3DE42-6A1C-F00F-1B93-E421DDC58385}"/>
          </ac:picMkLst>
        </pc:picChg>
        <pc:picChg chg="add del">
          <ac:chgData name="Chandramauleshwar Roy" userId="a9ec4b054f545304" providerId="LiveId" clId="{030F7723-F35A-497C-98EE-6CA3E24A2EF8}" dt="2023-05-20T02:29:55.826" v="21" actId="22"/>
          <ac:picMkLst>
            <pc:docMk/>
            <pc:sldMk cId="2343781369" sldId="265"/>
            <ac:picMk id="5" creationId="{AD68DEDB-9844-2255-AC46-1C33219E7634}"/>
          </ac:picMkLst>
        </pc:picChg>
        <pc:picChg chg="add del">
          <ac:chgData name="Chandramauleshwar Roy" userId="a9ec4b054f545304" providerId="LiveId" clId="{030F7723-F35A-497C-98EE-6CA3E24A2EF8}" dt="2023-05-20T02:29:59.868" v="23" actId="22"/>
          <ac:picMkLst>
            <pc:docMk/>
            <pc:sldMk cId="2343781369" sldId="265"/>
            <ac:picMk id="7" creationId="{55810E13-EE04-C525-FF1F-7AD45F92EB5D}"/>
          </ac:picMkLst>
        </pc:picChg>
        <pc:picChg chg="add del">
          <ac:chgData name="Chandramauleshwar Roy" userId="a9ec4b054f545304" providerId="LiveId" clId="{030F7723-F35A-497C-98EE-6CA3E24A2EF8}" dt="2023-05-20T02:30:09.369" v="25" actId="22"/>
          <ac:picMkLst>
            <pc:docMk/>
            <pc:sldMk cId="2343781369" sldId="265"/>
            <ac:picMk id="9" creationId="{AAC3F93B-CFA9-5247-4521-BA3D86AD08CD}"/>
          </ac:picMkLst>
        </pc:picChg>
        <pc:picChg chg="add del">
          <ac:chgData name="Chandramauleshwar Roy" userId="a9ec4b054f545304" providerId="LiveId" clId="{030F7723-F35A-497C-98EE-6CA3E24A2EF8}" dt="2023-05-20T02:30:14.709" v="27" actId="22"/>
          <ac:picMkLst>
            <pc:docMk/>
            <pc:sldMk cId="2343781369" sldId="265"/>
            <ac:picMk id="11" creationId="{C3C9D5EC-694D-87F6-54B4-DACFE3260325}"/>
          </ac:picMkLst>
        </pc:picChg>
        <pc:picChg chg="add">
          <ac:chgData name="Chandramauleshwar Roy" userId="a9ec4b054f545304" providerId="LiveId" clId="{030F7723-F35A-497C-98EE-6CA3E24A2EF8}" dt="2023-05-20T02:30:27.938" v="28" actId="22"/>
          <ac:picMkLst>
            <pc:docMk/>
            <pc:sldMk cId="2343781369" sldId="265"/>
            <ac:picMk id="13" creationId="{D7602077-1AA2-0FF0-8888-AF02A25A865B}"/>
          </ac:picMkLst>
        </pc:picChg>
      </pc:sldChg>
    </pc:docChg>
  </pc:docChgLst>
  <pc:docChgLst>
    <pc:chgData name="Shinjini Paul" userId="S::shinjini.paul2021@vitstudent.ac.in::89f07e17-8f65-43d6-b044-2fedb6ae2948" providerId="AD" clId="Web-{96D16759-D03E-49C3-98E0-2CFFF7622ED7}"/>
    <pc:docChg chg="modSld">
      <pc:chgData name="Shinjini Paul" userId="S::shinjini.paul2021@vitstudent.ac.in::89f07e17-8f65-43d6-b044-2fedb6ae2948" providerId="AD" clId="Web-{96D16759-D03E-49C3-98E0-2CFFF7622ED7}" dt="2023-05-28T08:50:19.166" v="1" actId="1076"/>
      <pc:docMkLst>
        <pc:docMk/>
      </pc:docMkLst>
      <pc:sldChg chg="modSp">
        <pc:chgData name="Shinjini Paul" userId="S::shinjini.paul2021@vitstudent.ac.in::89f07e17-8f65-43d6-b044-2fedb6ae2948" providerId="AD" clId="Web-{96D16759-D03E-49C3-98E0-2CFFF7622ED7}" dt="2023-05-28T08:50:19.166" v="1" actId="1076"/>
        <pc:sldMkLst>
          <pc:docMk/>
          <pc:sldMk cId="43174023" sldId="258"/>
        </pc:sldMkLst>
        <pc:picChg chg="mod">
          <ac:chgData name="Shinjini Paul" userId="S::shinjini.paul2021@vitstudent.ac.in::89f07e17-8f65-43d6-b044-2fedb6ae2948" providerId="AD" clId="Web-{96D16759-D03E-49C3-98E0-2CFFF7622ED7}" dt="2023-05-28T08:50:19.166" v="1" actId="1076"/>
          <ac:picMkLst>
            <pc:docMk/>
            <pc:sldMk cId="43174023" sldId="258"/>
            <ac:picMk id="3" creationId="{6BC45759-C4D8-7E9E-B2CE-BE624CCE8A3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4277E-4B87-2F30-E2DB-D20B00ECB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6EF64-9207-5B4A-BD4A-5357F85E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D8801-4EF7-81B1-CB74-F5E69516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455B7-9925-BBC9-C395-A17911BB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796DB-3A90-DC5B-F8E5-7194CFF4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49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EC9F-0738-0C07-8BDB-C65570BF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0574C-5B29-F6D3-B0FA-11EC86F5F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83E8A-439E-68B7-8748-ACAA5A8A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42583-0BE9-4D46-730A-7706E060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D2C73-A6B5-E69C-CB75-4809ED86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60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6E893-A082-0D29-A933-558F0BAD77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A7D00-6A08-4D37-4DC6-DFE1E201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993AA-F58E-2098-A873-9BCA8C83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3CF5B-6B5E-B483-3C73-240C6910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FA6FB-79D0-E1FF-C7E8-7F47B658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34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FB90-6406-36BE-651C-C284E63C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048E6-2E36-44D5-8E81-9EB589BB1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6B9F7-FE7E-E4F4-F2CC-756C76284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65E3E-49C7-F026-E48F-D4BE9484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67E08-8F4A-B4C8-1549-2980DE7C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73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1DC7-A5A7-0C7C-65E8-A7D329C5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7CD31-7354-4E18-B60F-3FF3A9DBE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04E9-449E-558F-98A0-3201328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3BE3A-F84C-360B-55C1-763A48ED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2B119-10E7-5382-E015-7F321F3B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00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2EBB-5BD6-BA05-A8D9-187B7D59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80FF-C1A4-CC01-AD64-0EE72734D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CE634-CB3C-4F6C-BF0A-3DB318873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EBC22-5ACC-42B2-3310-0A8BA41D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6F069-F0D4-7082-0E30-9EFD7AAA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789C6-9CB1-5331-9EF7-3C4A2E33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36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DB7E-2185-F208-CC8E-8E9BAE8B4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6B2A7-E120-D3C0-B9EB-80CDDC2EB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F2865-740A-70EA-320A-8BA00A3B9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A32B1-57BB-37BA-55E2-8329B35FA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7AED2-95DF-F157-0D8E-E31D865FA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64E80E-48A1-AF3F-CEC9-D536C46D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A8ACF-19C0-6C7D-5C16-6A79F9D6A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E6840-F811-E0AC-91B1-4590D5F7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31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6EB1-78C2-C76C-FFD4-A28D6A1F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0EC79-56AB-0CE6-BC85-B29904A9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04088-A66F-FE0D-A59D-74886D3E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55AFC-8F43-F6A5-E46B-B697624C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28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FEE29-77C4-ABA7-9F1E-2586D2D38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8C061-946F-F089-1050-55BB6EC4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C1B49-4AD1-7CB6-352E-4788225D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52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6178-BF1C-6729-82CB-E979CD32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6536-7C0C-EE73-F516-AC3ED5F11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E7C51-C505-02AD-8733-7990F2A20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8FECE-2D60-F63B-7A85-36AAD09E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59DB7-2CFF-E895-5518-B5D2BBF8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5F2E7-54A9-317D-8503-E0702BCB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2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7FA5-0942-56D0-42D6-098722AA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5E25C-1F43-8E79-9739-3636F33EB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AB6E1-74D3-D767-72DB-849394340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BEB11-AA04-CD20-D1DF-04434082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D0BA1-1315-A26E-FA49-EC15B60E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0829C-784E-5BB9-71D5-43D25047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8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71974-5DE5-0163-8242-ED35F0AE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C395F-8244-A351-1247-FF1360361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853D1-EB15-0DE9-081E-B674A2C80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C64D6-2D2F-4798-AEA3-02DCA5831058}" type="datetimeFigureOut">
              <a:rPr lang="en-IN" smtClean="0"/>
              <a:t>28-05-2023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B1CEE-DD8C-2E74-37BC-88678C0F1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C7E20-684F-D29F-4B86-FBC5A8DEF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A58F-C479-42B5-88B6-6BF9D1EB1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32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5FCF77-D64C-5558-2EE6-25CBC83A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2" y="3428986"/>
            <a:ext cx="35" cy="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269C7-CAD0-8C40-84CD-DEB26D9D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2" y="3428986"/>
            <a:ext cx="35" cy="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BDBE05-DF6C-67FC-7C82-89686D65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2" y="3428986"/>
            <a:ext cx="35" cy="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656ED-A271-0925-C2A1-33FE7141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2" y="3428986"/>
            <a:ext cx="35" cy="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24388-5E89-F918-AF3D-C3A30AFC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3" y="83974"/>
            <a:ext cx="10907486" cy="64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1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0505E-3925-58DC-B5D9-1101D8EB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6200"/>
            <a:ext cx="9829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2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5B8AE3-37C1-7276-EE0E-38F94EDB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45" y="400455"/>
            <a:ext cx="10631510" cy="605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5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45759-C4D8-7E9E-B2CE-BE624CCE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4" y="27709"/>
            <a:ext cx="11984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128DF-A5C9-9298-9EC5-0F5E27DC0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8" y="3428987"/>
            <a:ext cx="44" cy="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67B8B-0705-B835-83A3-87139D4C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8" y="3428987"/>
            <a:ext cx="44" cy="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E3FBB-E19A-58A2-F1B7-82158B681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6" y="0"/>
            <a:ext cx="11501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10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908D8-9750-FCF8-951D-D7DB7F31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842962"/>
            <a:ext cx="103917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2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34D4E6-28D6-C1BF-C05B-02B59555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19"/>
            <a:ext cx="12192000" cy="66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ECE2A6-DC74-F2B0-1D8F-ED60C25DF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140" y="3428993"/>
            <a:ext cx="797719" cy="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3EA60A-E9ED-513B-ABBA-94A4D651A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84"/>
            <a:ext cx="12192000" cy="662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4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602077-1AA2-0FF0-8888-AF02A25A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361"/>
            <a:ext cx="12192000" cy="56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81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568CE85963C4E9F7FF8CC26FAF3FC" ma:contentTypeVersion="2" ma:contentTypeDescription="Create a new document." ma:contentTypeScope="" ma:versionID="c0ad496381794fc5813088df3cb9dcbd">
  <xsd:schema xmlns:xsd="http://www.w3.org/2001/XMLSchema" xmlns:xs="http://www.w3.org/2001/XMLSchema" xmlns:p="http://schemas.microsoft.com/office/2006/metadata/properties" xmlns:ns2="fe0a40f5-f620-4214-a4bc-4ec21c506338" targetNamespace="http://schemas.microsoft.com/office/2006/metadata/properties" ma:root="true" ma:fieldsID="c2b51037c6b7e8883e2c02da1a892794" ns2:_="">
    <xsd:import namespace="fe0a40f5-f620-4214-a4bc-4ec21c5063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0a40f5-f620-4214-a4bc-4ec21c5063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20DC5F-5BAA-40B9-A7CC-70B1B91A4D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EFE019-E21A-4C06-BDA2-E4305D46D6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0a40f5-f620-4214-a4bc-4ec21c5063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D81B16-D70B-4874-AF64-E4A5A90D994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Chandramauleshwar Roy</dc:creator>
  <cp:lastModifiedBy>Chandramauleshwar Roy</cp:lastModifiedBy>
  <cp:revision>3</cp:revision>
  <dcterms:created xsi:type="dcterms:W3CDTF">2023-05-20T02:10:05Z</dcterms:created>
  <dcterms:modified xsi:type="dcterms:W3CDTF">2023-05-28T08:50:28Z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0x010100DB0568CE85963C4E9F7FF8CC26FAF3FC</vt:lpwstr>
  </property>
</Properties>
</file>